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9" r:id="rId8"/>
    <p:sldId id="267" r:id="rId9"/>
    <p:sldId id="270" r:id="rId10"/>
    <p:sldId id="262" r:id="rId11"/>
    <p:sldId id="261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8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3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94E7C-6CF7-4679-A445-F17F1D14F4D3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8DB2E-4121-45A3-B49F-8BA0A65F2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8DB2E-4121-45A3-B49F-8BA0A65F23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8DB2E-4121-45A3-B49F-8BA0A65F23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d_landscape_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3400" y="0"/>
            <a:ext cx="8305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505200"/>
            <a:ext cx="8001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049962"/>
          </a:xfrm>
        </p:spPr>
        <p:txBody>
          <a:bodyPr>
            <a:normAutofit/>
          </a:bodyPr>
          <a:lstStyle/>
          <a:p>
            <a:pPr algn="l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পদার্থ কাকে বলে?</a:t>
            </a:r>
            <a:b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তিনটি কঠিন পদার্থের নাম বলো।</a:t>
            </a:r>
            <a:b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তরল পদার্থের একটি বৈশিষ্ট্য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বলো।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6200" y="1143000"/>
            <a:ext cx="1143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76200" y="2819400"/>
            <a:ext cx="1143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6200" y="4419600"/>
            <a:ext cx="1143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ity_fantasy-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95400" y="3657600"/>
            <a:ext cx="70866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Documents and Settings\Administrator\My Documents\My Pictures\pure water for dr1.jpg"/>
          <p:cNvPicPr>
            <a:picLocks noChangeAspect="1" noChangeArrowheads="1"/>
          </p:cNvPicPr>
          <p:nvPr/>
        </p:nvPicPr>
        <p:blipFill>
          <a:blip r:embed="rId4" cstate="print">
            <a:lum contrast="-1000"/>
          </a:blip>
          <a:srcRect l="13514" t="9897" r="13513" b="9248"/>
          <a:stretch>
            <a:fillRect/>
          </a:stretch>
        </p:blipFill>
        <p:spPr bwMode="auto">
          <a:xfrm rot="10800000" flipH="1" flipV="1">
            <a:off x="3810000" y="762000"/>
            <a:ext cx="2057400" cy="2743200"/>
          </a:xfrm>
          <a:prstGeom prst="rect">
            <a:avLst/>
          </a:prstGeom>
          <a:noFill/>
          <a:scene3d>
            <a:camera prst="orthographicFront">
              <a:rot lat="0" lon="900001" rev="0"/>
            </a:camera>
            <a:lightRig rig="threePt" dir="t"/>
          </a:scene3d>
          <a:sp3d prstMaterial="metal"/>
        </p:spPr>
      </p:pic>
      <p:sp>
        <p:nvSpPr>
          <p:cNvPr id="5" name="TextBox 4"/>
          <p:cNvSpPr txBox="1"/>
          <p:nvPr/>
        </p:nvSpPr>
        <p:spPr>
          <a:xfrm>
            <a:off x="1752600" y="3733800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জারের পদার্থ কোন ধরণের 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পদার্থ? এদের তিনটি বৈশিষ্ট্য লিখ।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152400" y="4572000"/>
            <a:ext cx="10668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x1200_spring-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25962"/>
          </a:xfrm>
        </p:spPr>
        <p:txBody>
          <a:bodyPr>
            <a:noAutofit/>
          </a:bodyPr>
          <a:lstStyle/>
          <a:p>
            <a:r>
              <a:rPr lang="bn-BD" sz="2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orizontal Scroll 24"/>
          <p:cNvSpPr/>
          <p:nvPr/>
        </p:nvSpPr>
        <p:spPr>
          <a:xfrm>
            <a:off x="0" y="1219200"/>
            <a:ext cx="9144000" cy="58674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সুভাষ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হালদার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পত্তাশী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জনকল্যাণ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জিয়ানগর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৭৩২৩৪৪৩১০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131209@yahoo.com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0"/>
            <a:ext cx="6096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4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1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bn-BD" sz="9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বিজ্ঞান</a:t>
            </a:r>
          </a:p>
          <a:p>
            <a:pPr algn="ctr"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৬ষ্ঠ শ্রেণী</a:t>
            </a:r>
          </a:p>
          <a:p>
            <a:pPr algn="ctr"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৩৫ মিনিট</a:t>
            </a:r>
          </a:p>
          <a:p>
            <a:pPr algn="ctr"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২১/০৩/২০১২ ইং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bn-BD" dirty="0" smtClean="0">
              <a:solidFill>
                <a:srgbClr val="B4180C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solidFill>
                <a:srgbClr val="B4180C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solidFill>
                <a:srgbClr val="B4180C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solidFill>
                <a:srgbClr val="B4180C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B4180C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</a:p>
          <a:p>
            <a:pPr>
              <a:buNone/>
            </a:pPr>
            <a:endParaRPr lang="bn-BD" dirty="0" smtClean="0">
              <a:solidFill>
                <a:srgbClr val="B4180C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B4180C"/>
                </a:solidFill>
                <a:latin typeface="NikoshBAN" pitchFamily="2" charset="0"/>
                <a:cs typeface="NikoshBAN" pitchFamily="2" charset="0"/>
              </a:rPr>
              <a:t>               </a:t>
            </a:r>
          </a:p>
          <a:p>
            <a:pPr>
              <a:buNone/>
            </a:pPr>
            <a:r>
              <a:rPr lang="bn-BD" dirty="0" smtClean="0">
                <a:solidFill>
                  <a:srgbClr val="B4180C"/>
                </a:solidFill>
                <a:latin typeface="NikoshBAN" pitchFamily="2" charset="0"/>
                <a:cs typeface="NikoshBAN" pitchFamily="2" charset="0"/>
              </a:rPr>
              <a:t>                 পদার্থ কী তা বলতে পারবে।</a:t>
            </a:r>
          </a:p>
          <a:p>
            <a:pPr>
              <a:buNone/>
            </a:pPr>
            <a:endParaRPr lang="bn-BD" dirty="0" smtClean="0">
              <a:solidFill>
                <a:srgbClr val="B4180C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B4180C"/>
                </a:solidFill>
                <a:latin typeface="NikoshBAN" pitchFamily="2" charset="0"/>
                <a:cs typeface="NikoshBAN" pitchFamily="2" charset="0"/>
              </a:rPr>
              <a:t>                 পদার্থের প্রকারভেদ নির্ণয় করতে পারবে।</a:t>
            </a:r>
          </a:p>
          <a:p>
            <a:pPr>
              <a:buNone/>
            </a:pPr>
            <a:r>
              <a:rPr lang="bn-BD" dirty="0" smtClean="0">
                <a:solidFill>
                  <a:srgbClr val="B4180C"/>
                </a:solidFill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>
              <a:buNone/>
            </a:pPr>
            <a:r>
              <a:rPr lang="bn-BD" dirty="0" smtClean="0">
                <a:solidFill>
                  <a:srgbClr val="B4180C"/>
                </a:solidFill>
                <a:latin typeface="NikoshBAN" pitchFamily="2" charset="0"/>
                <a:cs typeface="NikoshBAN" pitchFamily="2" charset="0"/>
              </a:rPr>
              <a:t>               বিভিন্ন প্রকার পদার্থের বৈশিষ্ট ব্যাখ্যা করতে পারবে। </a:t>
            </a:r>
            <a:endParaRPr lang="en-US" dirty="0">
              <a:solidFill>
                <a:srgbClr val="B4180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F:\Animated GIF\AARROWR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1143000" cy="685800"/>
          </a:xfrm>
          <a:prstGeom prst="rect">
            <a:avLst/>
          </a:prstGeom>
          <a:noFill/>
        </p:spPr>
      </p:pic>
      <p:pic>
        <p:nvPicPr>
          <p:cNvPr id="8" name="Picture 2" descr="F:\Animated GIF\AARROWR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24400"/>
            <a:ext cx="1143000" cy="685800"/>
          </a:xfrm>
          <a:prstGeom prst="rect">
            <a:avLst/>
          </a:prstGeom>
          <a:noFill/>
        </p:spPr>
      </p:pic>
      <p:pic>
        <p:nvPicPr>
          <p:cNvPr id="9" name="Picture 2" descr="F:\Animated GIF\AARROWR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1143000" cy="685800"/>
          </a:xfrm>
          <a:prstGeom prst="rect">
            <a:avLst/>
          </a:prstGeom>
          <a:noFill/>
        </p:spPr>
      </p:pic>
      <p:sp>
        <p:nvSpPr>
          <p:cNvPr id="14" name="Curved Down Ribbon 13"/>
          <p:cNvSpPr/>
          <p:nvPr/>
        </p:nvSpPr>
        <p:spPr>
          <a:xfrm>
            <a:off x="0" y="0"/>
            <a:ext cx="9144000" cy="1981200"/>
          </a:xfrm>
          <a:prstGeom prst="ellipseRibbon">
            <a:avLst>
              <a:gd name="adj1" fmla="val 15921"/>
              <a:gd name="adj2" fmla="val 57869"/>
              <a:gd name="adj3" fmla="val 8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আচরণিক  উদ্দেশ্য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0" y="2057400"/>
            <a:ext cx="5105400" cy="1371600"/>
          </a:xfrm>
          <a:prstGeom prst="stripedRightArrow">
            <a:avLst>
              <a:gd name="adj1" fmla="val 740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শিক্ষার্থীরা,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Administrator\My Documents\My Pictures\Copy of Pure-Water-28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3505201" y="2971802"/>
            <a:ext cx="2133600" cy="2376783"/>
          </a:xfrm>
          <a:prstGeom prst="rect">
            <a:avLst/>
          </a:prstGeom>
          <a:noFill/>
        </p:spPr>
      </p:pic>
      <p:pic>
        <p:nvPicPr>
          <p:cNvPr id="15364" name="Picture 4" descr="C:\Documents and Settings\Administrator\My Documents\My Pictures\gol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2" y="2971802"/>
            <a:ext cx="2407708" cy="2262981"/>
          </a:xfrm>
          <a:prstGeom prst="rect">
            <a:avLst/>
          </a:prstGeom>
          <a:noFill/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477000" y="3124200"/>
          <a:ext cx="2133600" cy="1905000"/>
        </p:xfrm>
        <a:graphic>
          <a:graphicData uri="http://schemas.openxmlformats.org/presentationml/2006/ole">
            <p:oleObj spid="_x0000_s15365" name="Equation" r:id="rId5" imgW="304560" imgH="2538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5410201"/>
            <a:ext cx="12954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স্বর্ণ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5464314"/>
            <a:ext cx="12954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5247382"/>
            <a:ext cx="24384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কার্বনডাই অক্সাইড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152400"/>
            <a:ext cx="4038600" cy="264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1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7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F:\Received\quick+pour+him+a+new+glass+_1c9b7a8e06ee372555de097d608beae6.jpg"/>
          <p:cNvPicPr>
            <a:picLocks noChangeAspect="1" noChangeArrowheads="1"/>
          </p:cNvPicPr>
          <p:nvPr/>
        </p:nvPicPr>
        <p:blipFill>
          <a:blip r:embed="rId4" cstate="print"/>
          <a:srcRect l="27586" t="8621" r="27586" b="3448"/>
          <a:stretch>
            <a:fillRect/>
          </a:stretch>
        </p:blipFill>
        <p:spPr bwMode="auto">
          <a:xfrm>
            <a:off x="3886200" y="2286000"/>
            <a:ext cx="16002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4886980"/>
            <a:ext cx="29718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বায়বীয় 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963180"/>
            <a:ext cx="31242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কঠিন 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4901625"/>
            <a:ext cx="1981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457200"/>
            <a:ext cx="6705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পদার্থের প্রকারভেদ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1949867412016626076balloon-yellow-aj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2286000"/>
            <a:ext cx="1073516" cy="2438399"/>
          </a:xfrm>
          <a:prstGeom prst="rect">
            <a:avLst/>
          </a:prstGeom>
        </p:spPr>
      </p:pic>
      <p:pic>
        <p:nvPicPr>
          <p:cNvPr id="13" name="Picture 12" descr="Colonial_Brick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743200"/>
            <a:ext cx="308803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4495800" y="2438400"/>
            <a:ext cx="533400" cy="1828800"/>
          </a:xfrm>
          <a:prstGeom prst="round1Rect">
            <a:avLst>
              <a:gd name="adj" fmla="val 9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14800" y="3962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000469" y="2385934"/>
            <a:ext cx="2543331" cy="357266"/>
          </a:xfrm>
          <a:custGeom>
            <a:avLst/>
            <a:gdLst>
              <a:gd name="connsiteX0" fmla="*/ 299803 w 2543330"/>
              <a:gd name="connsiteY0" fmla="*/ 27482 h 357266"/>
              <a:gd name="connsiteX1" fmla="*/ 464695 w 2543330"/>
              <a:gd name="connsiteY1" fmla="*/ 237344 h 357266"/>
              <a:gd name="connsiteX2" fmla="*/ 749508 w 2543330"/>
              <a:gd name="connsiteY2" fmla="*/ 327285 h 357266"/>
              <a:gd name="connsiteX3" fmla="*/ 1319134 w 2543330"/>
              <a:gd name="connsiteY3" fmla="*/ 342275 h 357266"/>
              <a:gd name="connsiteX4" fmla="*/ 1978701 w 2543330"/>
              <a:gd name="connsiteY4" fmla="*/ 312295 h 357266"/>
              <a:gd name="connsiteX5" fmla="*/ 2263514 w 2543330"/>
              <a:gd name="connsiteY5" fmla="*/ 72452 h 357266"/>
              <a:gd name="connsiteX6" fmla="*/ 299803 w 2543330"/>
              <a:gd name="connsiteY6" fmla="*/ 27482 h 3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3330" h="357266">
                <a:moveTo>
                  <a:pt x="299803" y="27482"/>
                </a:moveTo>
                <a:cubicBezTo>
                  <a:pt x="0" y="54964"/>
                  <a:pt x="389744" y="187377"/>
                  <a:pt x="464695" y="237344"/>
                </a:cubicBezTo>
                <a:cubicBezTo>
                  <a:pt x="539646" y="287311"/>
                  <a:pt x="607102" y="309797"/>
                  <a:pt x="749508" y="327285"/>
                </a:cubicBezTo>
                <a:cubicBezTo>
                  <a:pt x="891914" y="344773"/>
                  <a:pt x="1114269" y="344773"/>
                  <a:pt x="1319134" y="342275"/>
                </a:cubicBezTo>
                <a:cubicBezTo>
                  <a:pt x="1523999" y="339777"/>
                  <a:pt x="1821304" y="357266"/>
                  <a:pt x="1978701" y="312295"/>
                </a:cubicBezTo>
                <a:cubicBezTo>
                  <a:pt x="2136098" y="267325"/>
                  <a:pt x="2543330" y="122419"/>
                  <a:pt x="2263514" y="72452"/>
                </a:cubicBezTo>
                <a:cubicBezTo>
                  <a:pt x="1983698" y="22485"/>
                  <a:pt x="599606" y="0"/>
                  <a:pt x="299803" y="2748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0800000">
            <a:off x="4495800" y="2667000"/>
            <a:ext cx="1828800" cy="457200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flipV="1">
            <a:off x="3124200" y="2667000"/>
            <a:ext cx="1905000" cy="457200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picture2.jpg"/>
          <p:cNvPicPr>
            <a:picLocks noChangeAspect="1"/>
          </p:cNvPicPr>
          <p:nvPr/>
        </p:nvPicPr>
        <p:blipFill>
          <a:blip r:embed="rId2" cstate="print"/>
          <a:srcRect l="25757" t="12424" r="35082" b="57273"/>
          <a:stretch>
            <a:fillRect/>
          </a:stretch>
        </p:blipFill>
        <p:spPr>
          <a:xfrm>
            <a:off x="2514600" y="1270000"/>
            <a:ext cx="1143000" cy="11684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676401" y="2362201"/>
            <a:ext cx="2543331" cy="357266"/>
          </a:xfrm>
          <a:custGeom>
            <a:avLst/>
            <a:gdLst>
              <a:gd name="connsiteX0" fmla="*/ 299803 w 2543330"/>
              <a:gd name="connsiteY0" fmla="*/ 27482 h 357266"/>
              <a:gd name="connsiteX1" fmla="*/ 464695 w 2543330"/>
              <a:gd name="connsiteY1" fmla="*/ 237344 h 357266"/>
              <a:gd name="connsiteX2" fmla="*/ 749508 w 2543330"/>
              <a:gd name="connsiteY2" fmla="*/ 327285 h 357266"/>
              <a:gd name="connsiteX3" fmla="*/ 1319134 w 2543330"/>
              <a:gd name="connsiteY3" fmla="*/ 342275 h 357266"/>
              <a:gd name="connsiteX4" fmla="*/ 1978701 w 2543330"/>
              <a:gd name="connsiteY4" fmla="*/ 312295 h 357266"/>
              <a:gd name="connsiteX5" fmla="*/ 2263514 w 2543330"/>
              <a:gd name="connsiteY5" fmla="*/ 72452 h 357266"/>
              <a:gd name="connsiteX6" fmla="*/ 299803 w 2543330"/>
              <a:gd name="connsiteY6" fmla="*/ 27482 h 3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3330" h="357266">
                <a:moveTo>
                  <a:pt x="299803" y="27482"/>
                </a:moveTo>
                <a:cubicBezTo>
                  <a:pt x="0" y="54964"/>
                  <a:pt x="389744" y="187377"/>
                  <a:pt x="464695" y="237344"/>
                </a:cubicBezTo>
                <a:cubicBezTo>
                  <a:pt x="539646" y="287311"/>
                  <a:pt x="607102" y="309797"/>
                  <a:pt x="749508" y="327285"/>
                </a:cubicBezTo>
                <a:cubicBezTo>
                  <a:pt x="891914" y="344773"/>
                  <a:pt x="1114269" y="344773"/>
                  <a:pt x="1319134" y="342275"/>
                </a:cubicBezTo>
                <a:cubicBezTo>
                  <a:pt x="1523999" y="339777"/>
                  <a:pt x="1821304" y="357266"/>
                  <a:pt x="1978701" y="312295"/>
                </a:cubicBezTo>
                <a:cubicBezTo>
                  <a:pt x="2136098" y="267325"/>
                  <a:pt x="2543330" y="122419"/>
                  <a:pt x="2263514" y="72452"/>
                </a:cubicBezTo>
                <a:cubicBezTo>
                  <a:pt x="1983698" y="22485"/>
                  <a:pt x="599606" y="0"/>
                  <a:pt x="299803" y="2748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371600" y="5334000"/>
            <a:ext cx="6858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পদার্থের ওজন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76200" y="4953000"/>
            <a:ext cx="12192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659 " pathEditMode="relative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0.06659 " pathEditMode="relative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0.06659 " pathEditMode="relative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-0.0555 " pathEditMode="relative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-0.0555 " pathEditMode="relative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"/>
                            </p:stCondLst>
                            <p:childTnLst>
                              <p:par>
                                <p:cTn id="6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17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0" y="5257800"/>
            <a:ext cx="6400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পদার্থ জায়গা দখল করে।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lloon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0"/>
            <a:ext cx="4038600" cy="4528128"/>
          </a:xfrm>
          <a:prstGeom prst="rect">
            <a:avLst/>
          </a:prstGeom>
        </p:spPr>
      </p:pic>
      <p:pic>
        <p:nvPicPr>
          <p:cNvPr id="7" name="Picture 6" descr="1314185630_slow_motion_water_balloon_p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1752600"/>
            <a:ext cx="3758477" cy="2743200"/>
          </a:xfrm>
          <a:prstGeom prst="rect">
            <a:avLst/>
          </a:prstGeom>
        </p:spPr>
      </p:pic>
      <p:sp>
        <p:nvSpPr>
          <p:cNvPr id="8" name="Lightning Bolt 7"/>
          <p:cNvSpPr/>
          <p:nvPr/>
        </p:nvSpPr>
        <p:spPr>
          <a:xfrm>
            <a:off x="76200" y="4953000"/>
            <a:ext cx="12192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ture_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8" descr="F:\Received\break_through_brick_wall_PA_md_w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191322"/>
            <a:ext cx="3962400" cy="391407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600200" y="5334000"/>
            <a:ext cx="6934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পদার্থ বল প্রয়োগে বাধা প্রদান করে।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ightning Bolt 6"/>
          <p:cNvSpPr/>
          <p:nvPr/>
        </p:nvSpPr>
        <p:spPr>
          <a:xfrm>
            <a:off x="152400" y="4800600"/>
            <a:ext cx="12192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114</Words>
  <Application>Microsoft Office PowerPoint</Application>
  <PresentationFormat>On-screen Show (4:3)</PresentationFormat>
  <Paragraphs>46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    পদার্থ কাকে বলে?               তিনটি কঠিন পদার্থের নাম বলো।             তরল পদার্থের একটি বৈশিষ্ট্য বলো।</vt:lpstr>
      <vt:lpstr>Slide 11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/>
  <cp:lastModifiedBy>User</cp:lastModifiedBy>
  <cp:revision>308</cp:revision>
  <dcterms:created xsi:type="dcterms:W3CDTF">2006-08-16T00:00:00Z</dcterms:created>
  <dcterms:modified xsi:type="dcterms:W3CDTF">2017-07-13T15:36:27Z</dcterms:modified>
</cp:coreProperties>
</file>